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557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589" r:id="rId35"/>
    <p:sldId id="590" r:id="rId36"/>
    <p:sldId id="591" r:id="rId37"/>
    <p:sldId id="592" r:id="rId38"/>
    <p:sldId id="593" r:id="rId39"/>
    <p:sldId id="594" r:id="rId40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>
      <p:cViewPr>
        <p:scale>
          <a:sx n="75" d="100"/>
          <a:sy n="75" d="100"/>
        </p:scale>
        <p:origin x="1740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260B0-BAE5-469F-8726-9B6EE9D9B0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8180-7B4A-4B29-9DB9-6B34AC5C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7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ADCD-CC6E-487E-9C07-45A34DA6FDBE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C6AA-3880-4298-90BE-3D8FAD750D44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549-124D-41AC-AA74-46647C188D14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F2-231A-4402-A7B8-1D2D0616AC84}" type="datetime1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E903-D357-4A52-86A7-B73EF30F849D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2CBC-EB42-4CF8-9EFD-19CC0ABADD2B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135A-205B-4C37-ABB1-E1BF25836DF2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3532-9C0D-4703-AE06-88EF8575B6EC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5A6FAEFC-CBDF-496B-96AE-5FCF6596F7CE}" type="datetime1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9C6F14-D839-4764-9DC3-3537E467C8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D2CA-00D1-4021-B078-A67F8081600F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AE69-23D6-41AE-A405-D054A4DE95E2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DDC7-EF51-403F-9E8D-FB37DF823408}" type="datetime1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Mathias Weske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markus.guentert\Desktop\hpi-logo_20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39100" y="76200"/>
            <a:ext cx="1028700" cy="5029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+mn-lt"/>
              </a:rPr>
              <a:t>Behavioural</a:t>
            </a:r>
            <a:r>
              <a:rPr lang="en-US" b="1" dirty="0">
                <a:latin typeface="+mn-lt"/>
              </a:rPr>
              <a:t> Models: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From Modelling Finite Automata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to </a:t>
            </a:r>
            <a:r>
              <a:rPr lang="en-US" b="1" dirty="0" err="1">
                <a:latin typeface="+mn-lt"/>
              </a:rPr>
              <a:t>Analysing</a:t>
            </a:r>
            <a:r>
              <a:rPr lang="en-US" b="1" dirty="0">
                <a:latin typeface="+mn-lt"/>
              </a:rPr>
              <a:t> Business Processes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sz="3100" b="1" dirty="0">
                <a:latin typeface="+mn-lt"/>
              </a:rPr>
              <a:t>First Edition</a:t>
            </a:r>
            <a:br>
              <a:rPr lang="en-US" sz="3100" b="1" dirty="0">
                <a:latin typeface="+mn-lt"/>
              </a:rPr>
            </a:br>
            <a:r>
              <a:rPr lang="en-US" sz="3100" b="1" dirty="0">
                <a:latin typeface="+mn-lt"/>
              </a:rPr>
              <a:t/>
            </a:r>
            <a:br>
              <a:rPr lang="en-US" sz="3100" b="1" dirty="0">
                <a:latin typeface="+mn-lt"/>
              </a:rPr>
            </a:br>
            <a:r>
              <a:rPr lang="en-US" sz="2800" b="1" dirty="0"/>
              <a:t>Figures of Chapter 5</a:t>
            </a:r>
            <a:endParaRPr lang="en-US" sz="31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90600"/>
          </a:xfrm>
        </p:spPr>
        <p:txBody>
          <a:bodyPr/>
          <a:lstStyle/>
          <a:p>
            <a:r>
              <a:rPr lang="en-US" dirty="0"/>
              <a:t>Matthias </a:t>
            </a:r>
            <a:r>
              <a:rPr lang="en-US" dirty="0" err="1"/>
              <a:t>Kunze</a:t>
            </a:r>
            <a:r>
              <a:rPr lang="en-US" dirty="0"/>
              <a:t>, Mathias Weske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8393"/>
            <a:ext cx="8229600" cy="45095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5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495"/>
            <a:ext cx="8229600" cy="41173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2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149"/>
            <a:ext cx="8229600" cy="4054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9" y="1600200"/>
            <a:ext cx="811396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2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5878"/>
            <a:ext cx="8229600" cy="43946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730"/>
            <a:ext cx="8229600" cy="43169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5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0" y="1600200"/>
            <a:ext cx="795437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7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8496"/>
            <a:ext cx="8229600" cy="42693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0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1" y="1600200"/>
            <a:ext cx="769413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8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149"/>
            <a:ext cx="8229600" cy="4054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6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Legal </a:t>
            </a:r>
            <a:r>
              <a:rPr lang="de-DE" b="1" dirty="0" err="1"/>
              <a:t>Notice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This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textbook</a:t>
            </a:r>
            <a:r>
              <a:rPr lang="de-DE" dirty="0"/>
              <a:t>: Matthias Kunze, Mathias Weske: </a:t>
            </a:r>
            <a:r>
              <a:rPr lang="en-GB" dirty="0"/>
              <a:t>Behavioural Models: From Modelling Finite Automata to Analysing Business Processes. ISBN </a:t>
            </a:r>
            <a:r>
              <a:rPr lang="de-DE" dirty="0"/>
              <a:t>978-3-319-44958-6. Springer International Publishing </a:t>
            </a:r>
            <a:r>
              <a:rPr lang="de-DE" dirty="0" err="1"/>
              <a:t>Switzerland</a:t>
            </a:r>
            <a:r>
              <a:rPr lang="de-DE" dirty="0"/>
              <a:t> 2016</a:t>
            </a:r>
          </a:p>
          <a:p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 in PNG-format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caption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copyright</a:t>
            </a:r>
            <a:r>
              <a:rPr lang="de-DE" dirty="0"/>
              <a:t> </a:t>
            </a:r>
            <a:r>
              <a:rPr lang="de-DE" dirty="0" err="1"/>
              <a:t>notice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illegal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copyright</a:t>
            </a:r>
            <a:r>
              <a:rPr lang="de-DE" dirty="0"/>
              <a:t> </a:t>
            </a:r>
            <a:r>
              <a:rPr lang="de-DE" dirty="0" err="1"/>
              <a:t>notice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.</a:t>
            </a:r>
          </a:p>
          <a:p>
            <a:r>
              <a:rPr lang="de-DE" dirty="0"/>
              <a:t>Commercial use in any form is not allowed without prior written approval by Springer-Verlag</a:t>
            </a:r>
          </a:p>
          <a:p>
            <a:endParaRPr lang="de-DE" dirty="0"/>
          </a:p>
          <a:p>
            <a:pPr>
              <a:buNone/>
            </a:pPr>
            <a:r>
              <a:rPr lang="en-US" dirty="0"/>
              <a:t>Matthias Kunze, Mathias Weske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8680"/>
            <a:ext cx="8229600" cy="40490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5" y="1600200"/>
            <a:ext cx="780318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1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648"/>
            <a:ext cx="8229600" cy="40390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3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8680"/>
            <a:ext cx="8229600" cy="40490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16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0254"/>
            <a:ext cx="8229600" cy="41458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8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149"/>
            <a:ext cx="8229600" cy="4054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74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85854"/>
            <a:ext cx="6650228" cy="59356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16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924"/>
            <a:ext cx="8229600" cy="40465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2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149"/>
            <a:ext cx="8229600" cy="4054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1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149"/>
            <a:ext cx="8229600" cy="4054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5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1" y="1600200"/>
            <a:ext cx="729245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5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7" y="1600200"/>
            <a:ext cx="817690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5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924"/>
            <a:ext cx="8229600" cy="40465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0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7098"/>
            <a:ext cx="8229600" cy="41721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9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924"/>
            <a:ext cx="8229600" cy="40465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0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8332"/>
            <a:ext cx="8229600" cy="44096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52400"/>
            <a:ext cx="7391400" cy="72050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86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0353"/>
            <a:ext cx="8229600" cy="41856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5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9" y="244475"/>
            <a:ext cx="8356921" cy="6477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05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85" y="-317974"/>
            <a:ext cx="5154115" cy="72877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65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400"/>
            <a:ext cx="5926955" cy="6696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3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4" y="1600200"/>
            <a:ext cx="768453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1674"/>
            <a:ext cx="8229600" cy="4223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8680"/>
            <a:ext cx="8229600" cy="40490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" y="1600200"/>
            <a:ext cx="807440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2" y="1600200"/>
            <a:ext cx="77846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1" y="1600200"/>
            <a:ext cx="764887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18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(4:3)</PresentationFormat>
  <Paragraphs>46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Behavioural Models: From Modelling Finite Automata to Analysing Business Processes  First Edition  Figures of Chapter 5</vt:lpstr>
      <vt:lpstr>Legal Notice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Management: Concepts, Languages, Architectures</dc:title>
  <dc:creator>moritz</dc:creator>
  <cp:lastModifiedBy>Weske, Mathias</cp:lastModifiedBy>
  <cp:revision>29</cp:revision>
  <dcterms:created xsi:type="dcterms:W3CDTF">2012-04-18T07:54:25Z</dcterms:created>
  <dcterms:modified xsi:type="dcterms:W3CDTF">2016-09-09T06:22:15Z</dcterms:modified>
</cp:coreProperties>
</file>