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557" r:id="rId3"/>
    <p:sldId id="558" r:id="rId4"/>
    <p:sldId id="559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67" r:id="rId13"/>
    <p:sldId id="569" r:id="rId14"/>
    <p:sldId id="570" r:id="rId15"/>
    <p:sldId id="571" r:id="rId16"/>
    <p:sldId id="572" r:id="rId17"/>
    <p:sldId id="573" r:id="rId18"/>
    <p:sldId id="574" r:id="rId19"/>
    <p:sldId id="575" r:id="rId20"/>
    <p:sldId id="576" r:id="rId21"/>
    <p:sldId id="577" r:id="rId22"/>
    <p:sldId id="578" r:id="rId23"/>
    <p:sldId id="579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4660"/>
  </p:normalViewPr>
  <p:slideViewPr>
    <p:cSldViewPr>
      <p:cViewPr>
        <p:scale>
          <a:sx n="75" d="100"/>
          <a:sy n="75" d="100"/>
        </p:scale>
        <p:origin x="1740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260B0-BAE5-469F-8726-9B6EE9D9B0A4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08180-7B4A-4B29-9DB9-6B34AC5CA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7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ADCD-CC6E-487E-9C07-45A34DA6FDBE}" type="datetime1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Mathias Weske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C6AA-3880-4298-90BE-3D8FAD750D44}" type="datetime1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Mathias Weske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6549-124D-41AC-AA74-46647C188D14}" type="datetime1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Mathias Weske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C4F2-231A-4402-A7B8-1D2D0616AC84}" type="datetime1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E903-D357-4A52-86A7-B73EF30F849D}" type="datetime1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Mathias Weske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A2CBC-EB42-4CF8-9EFD-19CC0ABADD2B}" type="datetime1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Mathias Weske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135A-205B-4C37-ABB1-E1BF25836DF2}" type="datetime1">
              <a:rPr lang="en-US" smtClean="0"/>
              <a:pPr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Mathias Weske 2012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3532-9C0D-4703-AE06-88EF8575B6EC}" type="datetime1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Mathias Weske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81400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5A6FAEFC-CBDF-496B-96AE-5FCF6596F7CE}" type="datetime1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9C6F14-D839-4764-9DC3-3537E467C8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D2CA-00D1-4021-B078-A67F8081600F}" type="datetime1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Mathias Weske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AE69-23D6-41AE-A405-D054A4DE95E2}" type="datetime1">
              <a:rPr lang="en-US" smtClean="0"/>
              <a:pPr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Mathias Weske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EDDC7-EF51-403F-9E8D-FB37DF823408}" type="datetime1">
              <a:rPr lang="en-US" smtClean="0"/>
              <a:pPr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Mathias Weske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C6F14-D839-4764-9DC3-3537E467C8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C:\Users\markus.guentert\Desktop\hpi-logo_20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39100" y="76200"/>
            <a:ext cx="1028700" cy="5029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atin typeface="+mn-lt"/>
              </a:rPr>
              <a:t>Behavioural</a:t>
            </a:r>
            <a:r>
              <a:rPr lang="en-US" b="1" dirty="0">
                <a:latin typeface="+mn-lt"/>
              </a:rPr>
              <a:t> Models: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From Modelling Finite Automata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to </a:t>
            </a:r>
            <a:r>
              <a:rPr lang="en-US" b="1" dirty="0" err="1">
                <a:latin typeface="+mn-lt"/>
              </a:rPr>
              <a:t>Analysing</a:t>
            </a:r>
            <a:r>
              <a:rPr lang="en-US" b="1" dirty="0">
                <a:latin typeface="+mn-lt"/>
              </a:rPr>
              <a:t> Business Processes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r>
              <a:rPr lang="en-US" sz="3100" b="1" dirty="0">
                <a:latin typeface="+mn-lt"/>
              </a:rPr>
              <a:t>First Edition</a:t>
            </a:r>
            <a:br>
              <a:rPr lang="en-US" sz="3100" b="1" dirty="0">
                <a:latin typeface="+mn-lt"/>
              </a:rPr>
            </a:br>
            <a:r>
              <a:rPr lang="en-US" sz="3100" b="1" dirty="0">
                <a:latin typeface="+mn-lt"/>
              </a:rPr>
              <a:t/>
            </a:r>
            <a:br>
              <a:rPr lang="en-US" sz="3100" b="1" dirty="0">
                <a:latin typeface="+mn-lt"/>
              </a:rPr>
            </a:br>
            <a:r>
              <a:rPr lang="en-US" sz="2800" b="1" dirty="0"/>
              <a:t>Figures of Chapter 4</a:t>
            </a:r>
            <a:endParaRPr lang="en-US" sz="31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90600"/>
          </a:xfrm>
        </p:spPr>
        <p:txBody>
          <a:bodyPr/>
          <a:lstStyle/>
          <a:p>
            <a:r>
              <a:rPr lang="en-US" dirty="0"/>
              <a:t>Matthias </a:t>
            </a:r>
            <a:r>
              <a:rPr lang="en-US" dirty="0" err="1"/>
              <a:t>Kunze</a:t>
            </a:r>
            <a:r>
              <a:rPr lang="en-US" dirty="0"/>
              <a:t>, Mathias Weske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30" y="1600200"/>
            <a:ext cx="610153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50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95" y="1600200"/>
            <a:ext cx="744520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2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2" y="1600200"/>
            <a:ext cx="7447215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44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8804"/>
            <a:ext cx="8229600" cy="43887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3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1" y="1600200"/>
            <a:ext cx="7492418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9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302"/>
            <a:ext cx="8229600" cy="45217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3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85" y="1600200"/>
            <a:ext cx="742403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12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6" y="1600200"/>
            <a:ext cx="8074408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85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9" y="1600200"/>
            <a:ext cx="7910722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80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6149"/>
            <a:ext cx="8229600" cy="40540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9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Legal </a:t>
            </a:r>
            <a:r>
              <a:rPr lang="de-DE" b="1" dirty="0" err="1"/>
              <a:t>Notice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This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contains</a:t>
            </a:r>
            <a:r>
              <a:rPr lang="de-DE" dirty="0"/>
              <a:t> </a:t>
            </a:r>
            <a:r>
              <a:rPr lang="de-DE" dirty="0" err="1"/>
              <a:t>figures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textbook</a:t>
            </a:r>
            <a:r>
              <a:rPr lang="de-DE" dirty="0"/>
              <a:t>: Matthias Kunze, Mathias Weske: </a:t>
            </a:r>
            <a:r>
              <a:rPr lang="en-GB" dirty="0"/>
              <a:t>Behavioural Models: From Modelling Finite Automata to Analysing Business Processes. ISBN </a:t>
            </a:r>
            <a:r>
              <a:rPr lang="de-DE" dirty="0"/>
              <a:t>978-3-319-44958-6. Springer International Publishing </a:t>
            </a:r>
            <a:r>
              <a:rPr lang="de-DE" dirty="0" err="1"/>
              <a:t>Switzerland</a:t>
            </a:r>
            <a:r>
              <a:rPr lang="de-DE" dirty="0"/>
              <a:t> 2016</a:t>
            </a:r>
          </a:p>
          <a:p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contains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 in PNG-format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caption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copyright</a:t>
            </a:r>
            <a:r>
              <a:rPr lang="de-DE" dirty="0"/>
              <a:t> </a:t>
            </a:r>
            <a:r>
              <a:rPr lang="de-DE" dirty="0" err="1"/>
              <a:t>notice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illegal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copyright</a:t>
            </a:r>
            <a:r>
              <a:rPr lang="de-DE" dirty="0"/>
              <a:t> </a:t>
            </a:r>
            <a:r>
              <a:rPr lang="de-DE" dirty="0" err="1"/>
              <a:t>notice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figures</a:t>
            </a:r>
            <a:r>
              <a:rPr lang="de-DE" dirty="0"/>
              <a:t>.</a:t>
            </a:r>
          </a:p>
          <a:p>
            <a:r>
              <a:rPr lang="de-DE" dirty="0"/>
              <a:t>Commercial use in any form is not allowed without prior written approval by Springer-Verlag</a:t>
            </a:r>
          </a:p>
          <a:p>
            <a:endParaRPr lang="de-DE" dirty="0"/>
          </a:p>
          <a:p>
            <a:pPr>
              <a:buNone/>
            </a:pPr>
            <a:r>
              <a:rPr lang="en-US" dirty="0"/>
              <a:t>Matthias Kunze, Mathias Weske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76148"/>
            <a:ext cx="5970738" cy="6481852"/>
          </a:xfrm>
        </p:spPr>
      </p:pic>
    </p:spTree>
    <p:extLst>
      <p:ext uri="{BB962C8B-B14F-4D97-AF65-F5344CB8AC3E}">
        <p14:creationId xmlns:p14="http://schemas.microsoft.com/office/powerpoint/2010/main" val="1356595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30249"/>
            <a:ext cx="7960922" cy="58213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40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72" y="1600200"/>
            <a:ext cx="5859455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75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4224"/>
            <a:ext cx="8229600" cy="43979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00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1475"/>
            <a:ext cx="8229600" cy="44034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18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17" y="1600200"/>
            <a:ext cx="5097365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99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1743"/>
            <a:ext cx="8229600" cy="42228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47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6149"/>
            <a:ext cx="8229600" cy="40540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77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1743"/>
            <a:ext cx="8229600" cy="42228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27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8680"/>
            <a:ext cx="8229600" cy="404900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0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9882"/>
            <a:ext cx="8229600" cy="40465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47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3363"/>
            <a:ext cx="8229600" cy="4339637"/>
          </a:xfrm>
        </p:spPr>
      </p:pic>
    </p:spTree>
    <p:extLst>
      <p:ext uri="{BB962C8B-B14F-4D97-AF65-F5344CB8AC3E}">
        <p14:creationId xmlns:p14="http://schemas.microsoft.com/office/powerpoint/2010/main" val="3964417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5" y="1600200"/>
            <a:ext cx="8097009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51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6149"/>
            <a:ext cx="8229600" cy="40540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61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8804"/>
            <a:ext cx="8229600" cy="43887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14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6149"/>
            <a:ext cx="8229600" cy="40540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04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9738"/>
            <a:ext cx="8229600" cy="41668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72" y="1600200"/>
            <a:ext cx="6003055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1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6143"/>
            <a:ext cx="8229600" cy="43140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7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5" y="1600200"/>
            <a:ext cx="808705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3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4186"/>
            <a:ext cx="7708749" cy="62972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959"/>
            <a:ext cx="6477000" cy="6233954"/>
          </a:xfrm>
        </p:spPr>
      </p:pic>
    </p:spTree>
    <p:extLst>
      <p:ext uri="{BB962C8B-B14F-4D97-AF65-F5344CB8AC3E}">
        <p14:creationId xmlns:p14="http://schemas.microsoft.com/office/powerpoint/2010/main" val="45049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162"/>
            <a:ext cx="6904327" cy="6127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F14-D839-4764-9DC3-3537E467C8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61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On-screen Show (4:3)</PresentationFormat>
  <Paragraphs>42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Behavioural Models: From Modelling Finite Automata to Analysing Business Processes  First Edition  Figures of Chapter 4</vt:lpstr>
      <vt:lpstr>Legal Notice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Process Management: Concepts, Languages, Architectures</dc:title>
  <dc:creator>moritz</dc:creator>
  <cp:lastModifiedBy>Weske, Mathias</cp:lastModifiedBy>
  <cp:revision>28</cp:revision>
  <dcterms:created xsi:type="dcterms:W3CDTF">2012-04-18T07:54:25Z</dcterms:created>
  <dcterms:modified xsi:type="dcterms:W3CDTF">2016-09-09T06:20:36Z</dcterms:modified>
</cp:coreProperties>
</file>