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557" r:id="rId3"/>
    <p:sldId id="558" r:id="rId4"/>
    <p:sldId id="559" r:id="rId5"/>
    <p:sldId id="560" r:id="rId6"/>
    <p:sldId id="561" r:id="rId7"/>
    <p:sldId id="562" r:id="rId8"/>
    <p:sldId id="563" r:id="rId9"/>
    <p:sldId id="565" r:id="rId10"/>
    <p:sldId id="566" r:id="rId11"/>
    <p:sldId id="567" r:id="rId12"/>
    <p:sldId id="568" r:id="rId13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22" autoAdjust="0"/>
    <p:restoredTop sz="94660"/>
  </p:normalViewPr>
  <p:slideViewPr>
    <p:cSldViewPr>
      <p:cViewPr varScale="1">
        <p:scale>
          <a:sx n="108" d="100"/>
          <a:sy n="108" d="100"/>
        </p:scale>
        <p:origin x="22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260B0-BAE5-469F-8726-9B6EE9D9B0A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08180-7B4A-4B29-9DB9-6B34AC5CA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7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ADCD-CC6E-487E-9C07-45A34DA6FDBE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C6AA-3880-4298-90BE-3D8FAD750D44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96549-124D-41AC-AA74-46647C188D14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C4F2-231A-4402-A7B8-1D2D0616AC84}" type="datetime1">
              <a:rPr lang="en-US" smtClean="0"/>
              <a:pPr/>
              <a:t>9/8/2016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E903-D357-4A52-86A7-B73EF30F849D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A2CBC-EB42-4CF8-9EFD-19CC0ABADD2B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135A-205B-4C37-ABB1-E1BF25836DF2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532-9C0D-4703-AE06-88EF8575B6EC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5A6FAEFC-CBDF-496B-96AE-5FCF6596F7CE}" type="datetime1">
              <a:rPr lang="en-US" smtClean="0"/>
              <a:pPr/>
              <a:t>9/8/2016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9C6F14-D839-4764-9DC3-3537E467C8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D2CA-00D1-4021-B078-A67F8081600F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AE69-23D6-41AE-A405-D054A4DE95E2}" type="datetime1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Mathias Weske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DDC7-EF51-403F-9E8D-FB37DF823408}" type="datetime1">
              <a:rPr lang="en-US" smtClean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Mathias Weske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C6F14-D839-4764-9DC3-3537E467C8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markus.guentert\Desktop\hpi-logo_20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39100" y="76200"/>
            <a:ext cx="1028700" cy="5029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+mn-lt"/>
              </a:rPr>
              <a:t>Behavioural</a:t>
            </a:r>
            <a:r>
              <a:rPr lang="en-US" b="1" dirty="0">
                <a:latin typeface="+mn-lt"/>
              </a:rPr>
              <a:t> Models: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From Modelling Finite Automata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to </a:t>
            </a:r>
            <a:r>
              <a:rPr lang="en-US" b="1" dirty="0" err="1">
                <a:latin typeface="+mn-lt"/>
              </a:rPr>
              <a:t>Analysing</a:t>
            </a:r>
            <a:r>
              <a:rPr lang="en-US" b="1" dirty="0">
                <a:latin typeface="+mn-lt"/>
              </a:rPr>
              <a:t> Business Processes</a:t>
            </a: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en-US" sz="3100" b="1" dirty="0">
                <a:latin typeface="+mn-lt"/>
              </a:rPr>
              <a:t>First Edition</a:t>
            </a:r>
            <a:br>
              <a:rPr lang="en-US" sz="3100" b="1" dirty="0">
                <a:latin typeface="+mn-lt"/>
              </a:rPr>
            </a:br>
            <a:br>
              <a:rPr lang="en-US" sz="3100" b="1" dirty="0">
                <a:latin typeface="+mn-lt"/>
              </a:rPr>
            </a:br>
            <a:r>
              <a:rPr lang="en-US" sz="2800" b="1" dirty="0"/>
              <a:t>Figures of Chapter 2</a:t>
            </a:r>
            <a:endParaRPr lang="en-US" sz="31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90600"/>
          </a:xfrm>
        </p:spPr>
        <p:txBody>
          <a:bodyPr/>
          <a:lstStyle/>
          <a:p>
            <a:r>
              <a:rPr lang="en-US" dirty="0"/>
              <a:t>Matthias </a:t>
            </a:r>
            <a:r>
              <a:rPr lang="en-US" dirty="0" err="1"/>
              <a:t>Kunze</a:t>
            </a:r>
            <a:r>
              <a:rPr lang="en-US" dirty="0"/>
              <a:t>, Mathias Weske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0264"/>
            <a:ext cx="8229600" cy="438583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8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9035"/>
            <a:ext cx="8229600" cy="422829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75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7358"/>
            <a:ext cx="8229600" cy="403164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Legal </a:t>
            </a:r>
            <a:r>
              <a:rPr lang="de-DE" b="1" dirty="0" err="1"/>
              <a:t>Notice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This </a:t>
            </a:r>
            <a:r>
              <a:rPr lang="de-DE" dirty="0" err="1"/>
              <a:t>file</a:t>
            </a:r>
            <a:r>
              <a:rPr lang="de-DE" dirty="0"/>
              <a:t> </a:t>
            </a:r>
            <a:r>
              <a:rPr lang="de-DE" dirty="0" err="1"/>
              <a:t>contains</a:t>
            </a:r>
            <a:r>
              <a:rPr lang="de-DE" dirty="0"/>
              <a:t> </a:t>
            </a:r>
            <a:r>
              <a:rPr lang="de-DE" dirty="0" err="1"/>
              <a:t>figures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textbook</a:t>
            </a:r>
            <a:r>
              <a:rPr lang="de-DE" dirty="0"/>
              <a:t>: Matthias Kunze, Mathias Weske: </a:t>
            </a:r>
            <a:r>
              <a:rPr lang="en-GB" dirty="0"/>
              <a:t>Behavioural Models: From Modelling Finite Automata to Analysing Business Processes. ISBN </a:t>
            </a:r>
            <a:r>
              <a:rPr lang="de-DE" dirty="0"/>
              <a:t>978-3-319-44958-6. Springer International Publishing </a:t>
            </a:r>
            <a:r>
              <a:rPr lang="de-DE" dirty="0" err="1"/>
              <a:t>Switzerland</a:t>
            </a:r>
            <a:r>
              <a:rPr lang="de-DE" dirty="0"/>
              <a:t> 2016</a:t>
            </a:r>
          </a:p>
          <a:p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 </a:t>
            </a:r>
            <a:r>
              <a:rPr lang="de-DE" dirty="0" err="1"/>
              <a:t>contains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picture</a:t>
            </a:r>
            <a:r>
              <a:rPr lang="de-DE" dirty="0"/>
              <a:t> in PNG-format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caption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copyright</a:t>
            </a:r>
            <a:r>
              <a:rPr lang="de-DE" dirty="0"/>
              <a:t> </a:t>
            </a:r>
            <a:r>
              <a:rPr lang="de-DE" dirty="0" err="1"/>
              <a:t>notice</a:t>
            </a:r>
            <a:r>
              <a:rPr lang="de-DE" dirty="0"/>
              <a:t>.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illegal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remove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copyright</a:t>
            </a:r>
            <a:r>
              <a:rPr lang="de-DE" dirty="0"/>
              <a:t> </a:t>
            </a:r>
            <a:r>
              <a:rPr lang="de-DE" dirty="0" err="1"/>
              <a:t>notice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figures</a:t>
            </a:r>
            <a:r>
              <a:rPr lang="de-DE" dirty="0"/>
              <a:t>.</a:t>
            </a:r>
          </a:p>
          <a:p>
            <a:r>
              <a:rPr lang="de-DE" dirty="0"/>
              <a:t>Commercial use in any form is not allowed without prior written approval by Springer-Verlag</a:t>
            </a:r>
          </a:p>
          <a:p>
            <a:endParaRPr lang="de-DE" dirty="0"/>
          </a:p>
          <a:p>
            <a:pPr>
              <a:buNone/>
            </a:pPr>
            <a:r>
              <a:rPr lang="en-US" dirty="0"/>
              <a:t>Matthias Kunze, Mathias Weske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3124"/>
            <a:ext cx="8229600" cy="418011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3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04" y="1600200"/>
            <a:ext cx="7825791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1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8804"/>
            <a:ext cx="8229600" cy="438875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5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964" y="1600200"/>
            <a:ext cx="6506071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3002"/>
            <a:ext cx="8229600" cy="438035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2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3002"/>
            <a:ext cx="8229600" cy="438035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6149"/>
            <a:ext cx="8229600" cy="40540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6F14-D839-4764-9DC3-3537E467C85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9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Behavioural Models: From Modelling Finite Automata to Analysing Business Processes  First Edition  Figures of Chapter 2</vt:lpstr>
      <vt:lpstr>Legal Notice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Process Management: Concepts, Languages, Architectures</dc:title>
  <dc:creator>moritz</dc:creator>
  <cp:lastModifiedBy>moritz</cp:lastModifiedBy>
  <cp:revision>20</cp:revision>
  <dcterms:created xsi:type="dcterms:W3CDTF">2012-04-18T07:54:25Z</dcterms:created>
  <dcterms:modified xsi:type="dcterms:W3CDTF">2016-09-08T15:01:59Z</dcterms:modified>
</cp:coreProperties>
</file>